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21"/>
  </p:notesMasterIdLst>
  <p:handoutMasterIdLst>
    <p:handoutMasterId r:id="rId22"/>
  </p:handoutMasterIdLst>
  <p:sldIdLst>
    <p:sldId id="521" r:id="rId6"/>
    <p:sldId id="547" r:id="rId7"/>
    <p:sldId id="550" r:id="rId8"/>
    <p:sldId id="551" r:id="rId9"/>
    <p:sldId id="555" r:id="rId10"/>
    <p:sldId id="575" r:id="rId11"/>
    <p:sldId id="542" r:id="rId12"/>
    <p:sldId id="543" r:id="rId13"/>
    <p:sldId id="576" r:id="rId14"/>
    <p:sldId id="577" r:id="rId15"/>
    <p:sldId id="578" r:id="rId16"/>
    <p:sldId id="580" r:id="rId17"/>
    <p:sldId id="579" r:id="rId18"/>
    <p:sldId id="581" r:id="rId19"/>
    <p:sldId id="5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</p14:sldIdLst>
        </p14:section>
        <p14:section name="Zakończenie" id="{5300D8B6-20FB-1E41-A822-641143C5310E}">
          <p14:sldIdLst>
            <p14:sldId id="53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4" autoAdjust="0"/>
    <p:restoredTop sz="75048" autoAdjust="0"/>
  </p:normalViewPr>
  <p:slideViewPr>
    <p:cSldViewPr snapToGrid="0">
      <p:cViewPr varScale="1">
        <p:scale>
          <a:sx n="139" d="100"/>
          <a:sy n="139" d="100"/>
        </p:scale>
        <p:origin x="-1520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13.05.17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13.05.17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  <a:endParaRPr lang="en-US" sz="2400" kern="0" dirty="0" smtClean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389</Words>
  <Application>Microsoft Macintosh PowerPoint</Application>
  <PresentationFormat>Custom</PresentationFormat>
  <Paragraphs>111</Paragraphs>
  <Slides>15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416</cp:revision>
  <dcterms:created xsi:type="dcterms:W3CDTF">2014-07-14T15:12:49Z</dcterms:created>
  <dcterms:modified xsi:type="dcterms:W3CDTF">2017-05-13T15:43:26Z</dcterms:modified>
  <cp:category/>
</cp:coreProperties>
</file>